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59" r:id="rId4"/>
    <p:sldId id="262" r:id="rId5"/>
    <p:sldId id="263" r:id="rId6"/>
    <p:sldId id="26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EF2018-4212-4B75-A328-D666677A978A}" type="datetimeFigureOut">
              <a:rPr lang="ko-KR" altLang="en-US" smtClean="0"/>
              <a:pPr/>
              <a:t>2015-03-02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99904B-3DC8-4719-AA7A-153BF8730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Alexander_E._Fersman_(timbre_sovi%C3%A9tique)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en.wikipedia.org/wiki/File:U.S._Government_FW_Clarke_Public_Doma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Vernadsky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hyperlink" Target="http://en.wikipedia.org/wiki/File:Sch%C3%B6nbein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Ch.1 </a:t>
            </a:r>
            <a:r>
              <a:rPr lang="ko-KR" altLang="en-US" dirty="0" smtClean="0"/>
              <a:t>들어가</a:t>
            </a:r>
            <a:r>
              <a:rPr lang="ko-KR" altLang="en-US" dirty="0"/>
              <a:t>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지구화학 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(Geochemistry)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en-US" altLang="ko-KR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 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 또는 지질학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2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gaia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+ 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chemistry (</a:t>
            </a:r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화학</a:t>
            </a:r>
            <a:r>
              <a:rPr lang="en-US" altLang="ko-KR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지질현상 및 문제들을 화학적 수단과 원리를 이용하여 다루는 학문 분야</a:t>
            </a:r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선행 지식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지질학 지식 일반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기초적인 화학 지식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lang="ko-KR" altLang="en-US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초기 역사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1838,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Chritian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Friedrich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Schönbein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(Basel Univ.,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Switcherland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처음 사용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1908-1924, Frank W. Clarke (USGS, USA) 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The Data of Geochemistry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kumimoji="0" lang="ko-KR" alt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책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발간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1924, Vladimir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Ivanovich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Vernadsky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publsihed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“Geochemistry” (Russian). 1926,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The Biosphere” (Russian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책 발간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1934-1939 Alexander </a:t>
            </a: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Fersman</a:t>
            </a: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총</a:t>
            </a:r>
            <a:r>
              <a:rPr kumimoji="0" lang="ko-KR" altLang="en-US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kumimoji="0" lang="ko-KR" altLang="en-US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권의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책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</a:t>
            </a:r>
            <a:r>
              <a:rPr kumimoji="0" lang="en-US" altLang="ko-KR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kumimoji="0" lang="ko-KR" altLang="en-US" sz="28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발간</a:t>
            </a:r>
            <a:endParaRPr kumimoji="0" lang="en-US" altLang="ko-KR" sz="28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baseline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1888-1947 Victor M. </a:t>
            </a:r>
            <a:r>
              <a:rPr lang="en-US" altLang="ko-KR" sz="2800" baseline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Goldsckimdt</a:t>
            </a:r>
            <a:r>
              <a:rPr lang="en-US" altLang="ko-KR" sz="2800" baseline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2800" baseline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원소의 분포 및 결정 화학 연구</a:t>
            </a:r>
            <a:r>
              <a:rPr lang="en-US" altLang="ko-KR" sz="2800" baseline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8/84/U.S._Government_FW_Clarke_Public_Domain.jpg/300px-U.S._Government_FW_Clarke_Public_Doma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8640"/>
            <a:ext cx="2857500" cy="4486276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e/e2/Sch%C3%B6nbei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692696"/>
            <a:ext cx="2009775" cy="2714626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f/ff/Vernadsky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980728"/>
            <a:ext cx="1409700" cy="1905000"/>
          </a:xfrm>
          <a:prstGeom prst="rect">
            <a:avLst/>
          </a:prstGeom>
          <a:noFill/>
        </p:spPr>
      </p:pic>
      <p:pic>
        <p:nvPicPr>
          <p:cNvPr id="1032" name="Picture 8" descr="http://upload.wikimedia.org/wikipedia/commons/thumb/e/ec/Alexander_E._Fersman_%28timbre_sovi%C3%A9tique%29.jpg/220px-Alexander_E._Fersman_%28timbre_sovi%C3%A9tique%29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620688"/>
            <a:ext cx="2095500" cy="2914650"/>
          </a:xfrm>
          <a:prstGeom prst="rect">
            <a:avLst/>
          </a:prstGeom>
          <a:noFill/>
        </p:spPr>
      </p:pic>
      <p:pic>
        <p:nvPicPr>
          <p:cNvPr id="1034" name="Picture 10" descr="http://media-1.web.britannica.com/eb-media/61/34161-004-6122422F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3501008"/>
            <a:ext cx="2222957" cy="29249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07904" y="5229200"/>
            <a:ext cx="5133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(Form top left to right and then bottom, </a:t>
            </a:r>
            <a:r>
              <a:rPr lang="en-US" altLang="ko-KR" dirty="0" err="1" smtClean="0"/>
              <a:t>Schönbein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Clarke, </a:t>
            </a:r>
            <a:r>
              <a:rPr lang="en-US" altLang="ko-KR" dirty="0" err="1" smtClean="0"/>
              <a:t>Vernadsky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Fersman</a:t>
            </a:r>
            <a:r>
              <a:rPr lang="en-US" altLang="ko-KR" dirty="0" smtClean="0"/>
              <a:t>, and Goldschmidt)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역사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1952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B.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Mason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“Geochemistry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”-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최초의 널리 사용된 지구화학 교재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R.M. </a:t>
            </a:r>
            <a:r>
              <a:rPr kumimoji="0" lang="en-US" altLang="ko-KR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Garrels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W.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Stumm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&amp; J.J. Morgan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kumimoji="0" lang="ko-KR" alt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수지구화학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K.B.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Krauskopf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, H.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Helgeson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R.A.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Robie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J.M.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Hollaway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D.K. Nordstrom, R.G. Berman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지구화학 열역학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P. Currie &amp; M. Curie, E. Rutherford, F. Soddy, B.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Boltwood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A. Holmes (1913, The Age of the Earth)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지구연대학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H. Urey, H. Craig, G. Faure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안정동위원소 지구화학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B.P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Tissot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 &amp; D.H.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Welte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유기지구화학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 txBox="1">
            <a:spLocks/>
          </p:cNvSpPr>
          <p:nvPr/>
        </p:nvSpPr>
        <p:spPr>
          <a:xfrm>
            <a:off x="457200" y="404664"/>
            <a:ext cx="8229600" cy="61206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38912" marR="0" lvl="0" indent="-32004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현대 지구화학 세부 분야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결정화학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Crystal chemistry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ko-KR" alt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동위원소지구화학 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Isotope 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암석지구화학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Igneous/metamorphic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(petro)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geochemsitry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수지구화학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Aqueous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유기지구화학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Organic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생지구화학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&amp;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지구미생물학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Biogeochemistry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&amp; </a:t>
            </a:r>
            <a:r>
              <a:rPr lang="en-US" altLang="ko-KR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geomicrobiology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ko-KR" altLang="en-US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지구화학분석학 </a:t>
            </a: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Geochemical </a:t>
            </a:r>
            <a:r>
              <a:rPr kumimoji="0" lang="en-US" altLang="ko-KR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analysis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지구화학 </a:t>
            </a:r>
            <a:r>
              <a:rPr lang="ko-KR" altLang="en-US" sz="280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탐사학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Geochemical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exploration</a:t>
            </a: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kumimoji="0" lang="ko-KR" altLang="en-US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우주지구화학 </a:t>
            </a:r>
            <a:r>
              <a:rPr kumimoji="0" lang="en-US" altLang="ko-KR" sz="280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Cosmogeochemistry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sym typeface="Wingdings" pitchFamily="2" charset="2"/>
            </a:endParaRPr>
          </a:p>
          <a:p>
            <a:pPr marL="731520" lvl="1" indent="-274320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</a:pP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환경지구화학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Environmental 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itchFamily="2" charset="2"/>
              </a:rPr>
              <a:t>geochemistry</a:t>
            </a:r>
            <a:endParaRPr kumimoji="0" lang="en-US" altLang="ko-KR" sz="28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지구화학의 미래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토의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잘 알려진 국제 학술지</a:t>
            </a:r>
            <a:endParaRPr lang="en-US" altLang="ko-KR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Geochimica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et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Cosmochimica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Acta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(GCA)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Chemical Geology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Applied Geochemistry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Organic geochemistry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Biogeochemistry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Geochemistry International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Environmental Geochemistry &amp; Health</a:t>
            </a:r>
          </a:p>
          <a:p>
            <a:pPr lvl="1"/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Journal of Geochemical Exploration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클래식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244</TotalTime>
  <Words>332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모듈</vt:lpstr>
      <vt:lpstr>Ch.1 들어가기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jyy</cp:lastModifiedBy>
  <cp:revision>16</cp:revision>
  <dcterms:created xsi:type="dcterms:W3CDTF">2012-03-04T11:34:30Z</dcterms:created>
  <dcterms:modified xsi:type="dcterms:W3CDTF">2015-03-02T08:19:46Z</dcterms:modified>
</cp:coreProperties>
</file>